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2" r:id="rId5"/>
    <p:sldId id="263" r:id="rId6"/>
    <p:sldId id="260" r:id="rId7"/>
    <p:sldId id="261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3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980B89-F33F-45E7-8C4F-F122F46943A4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35D9A5-FFF0-4C01-AECD-A33DB4DD22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4563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35D9A5-FFF0-4C01-AECD-A33DB4DD22E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32214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EE3B-FD1E-4C52-8398-537DA2FC2905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44DB-78C7-4F7C-95A4-E24B39695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562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EE3B-FD1E-4C52-8398-537DA2FC2905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44DB-78C7-4F7C-95A4-E24B39695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47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EE3B-FD1E-4C52-8398-537DA2FC2905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44DB-78C7-4F7C-95A4-E24B39695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74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EE3B-FD1E-4C52-8398-537DA2FC2905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44DB-78C7-4F7C-95A4-E24B39695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825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EE3B-FD1E-4C52-8398-537DA2FC2905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44DB-78C7-4F7C-95A4-E24B39695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5240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EE3B-FD1E-4C52-8398-537DA2FC2905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44DB-78C7-4F7C-95A4-E24B39695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736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EE3B-FD1E-4C52-8398-537DA2FC2905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44DB-78C7-4F7C-95A4-E24B39695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025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EE3B-FD1E-4C52-8398-537DA2FC2905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44DB-78C7-4F7C-95A4-E24B39695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EE3B-FD1E-4C52-8398-537DA2FC2905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44DB-78C7-4F7C-95A4-E24B39695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874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EE3B-FD1E-4C52-8398-537DA2FC2905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44DB-78C7-4F7C-95A4-E24B39695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39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4EE3B-FD1E-4C52-8398-537DA2FC2905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044DB-78C7-4F7C-95A4-E24B39695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83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4EE3B-FD1E-4C52-8398-537DA2FC2905}" type="datetimeFigureOut">
              <a:rPr lang="ru-RU" smtClean="0"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044DB-78C7-4F7C-95A4-E24B396954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8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96752"/>
            <a:ext cx="7772400" cy="3096344"/>
          </a:xfrm>
          <a:solidFill>
            <a:schemeClr val="accent6">
              <a:lumMod val="75000"/>
            </a:schemeClr>
          </a:soli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>
            <a:normAutofit fontScale="90000"/>
          </a:bodyPr>
          <a:lstStyle/>
          <a:p>
            <a:r>
              <a:rPr lang="ru-RU" dirty="0" smtClean="0"/>
              <a:t>Виртуальная книжная выставка </a:t>
            </a:r>
            <a:br>
              <a:rPr lang="ru-RU" dirty="0" smtClean="0"/>
            </a:br>
            <a:r>
              <a:rPr lang="ru-RU" dirty="0"/>
              <a:t>«</a:t>
            </a:r>
            <a:r>
              <a:rPr lang="ru-RU" dirty="0" err="1"/>
              <a:t>Тәуелсіздік</a:t>
            </a:r>
            <a:r>
              <a:rPr lang="ru-RU" dirty="0"/>
              <a:t> – </a:t>
            </a:r>
            <a:r>
              <a:rPr lang="ru-RU" dirty="0" err="1"/>
              <a:t>елімнің</a:t>
            </a:r>
            <a:r>
              <a:rPr lang="ru-RU" dirty="0"/>
              <a:t> </a:t>
            </a:r>
            <a:r>
              <a:rPr lang="ru-RU" dirty="0" err="1"/>
              <a:t>ерлік</a:t>
            </a:r>
            <a:r>
              <a:rPr lang="ru-RU" dirty="0"/>
              <a:t> </a:t>
            </a:r>
            <a:r>
              <a:rPr lang="ru-RU" dirty="0" err="1"/>
              <a:t>жолы</a:t>
            </a:r>
            <a:r>
              <a:rPr lang="ru-RU" dirty="0"/>
              <a:t>»</a:t>
            </a:r>
            <a:br>
              <a:rPr lang="ru-RU" dirty="0"/>
            </a:br>
            <a:r>
              <a:rPr lang="ru-RU" dirty="0"/>
              <a:t>«Независимость-героический путь моей </a:t>
            </a:r>
            <a:r>
              <a:rPr lang="ru-RU" dirty="0" smtClean="0"/>
              <a:t>страны»   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797152"/>
            <a:ext cx="6400800" cy="841648"/>
          </a:xfr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Библиотека Горнотехнического колледжа, город  </a:t>
            </a:r>
            <a:r>
              <a:rPr lang="ru-RU" dirty="0" err="1" smtClean="0">
                <a:solidFill>
                  <a:schemeClr val="tx1"/>
                </a:solidFill>
              </a:rPr>
              <a:t>Степногорск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2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 descr="C:\Users\Пользователь\AppData\Local\Microsoft\Windows\INetCache\Content.Word\IMG_20201130_150033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8"/>
          <a:stretch/>
        </p:blipFill>
        <p:spPr bwMode="auto">
          <a:xfrm>
            <a:off x="683568" y="476672"/>
            <a:ext cx="7776864" cy="583264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150013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504" y="476672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Конституция Республики </a:t>
            </a:r>
            <a:r>
              <a:rPr lang="ru-RU" dirty="0" err="1" smtClean="0"/>
              <a:t>Казахстан.Государоственные</a:t>
            </a:r>
            <a:r>
              <a:rPr lang="ru-RU" dirty="0" smtClean="0"/>
              <a:t> символы Республики Казахстан</a:t>
            </a:r>
            <a:endParaRPr lang="ru-RU" dirty="0"/>
          </a:p>
        </p:txBody>
      </p:sp>
      <p:pic>
        <p:nvPicPr>
          <p:cNvPr id="6" name="Объект 5" descr="C:\Users\Пользователь\Downloads\IMG_20201130_121648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76"/>
          <a:stretch/>
        </p:blipFill>
        <p:spPr bwMode="auto">
          <a:xfrm>
            <a:off x="2915816" y="1865148"/>
            <a:ext cx="5770984" cy="399606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1720840"/>
            <a:ext cx="2376264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Мы, народ Казахстана, объединенный общей исторической судьбой, созидая государственность на исконной казахской земле, сознавая себя миролюбивым гражданским обществом, приверженным идеалам свободы, равенства и согласия, желая занять достойное место в мировом сообществе, осознавая свою высокую ответственность перед нынешним и будущими поколениями, исходя из своего суверенного права, принимаем настоящую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КОНСТИТУЦИЮ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Статья 9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Республика Казахстан имеет государственные символы - Флаг, Герб и Гимн. Их описание и порядок официального использования устанавливаются конституционным законом.</a:t>
            </a:r>
          </a:p>
        </p:txBody>
      </p:sp>
    </p:spTree>
    <p:extLst>
      <p:ext uri="{BB962C8B-B14F-4D97-AF65-F5344CB8AC3E}">
        <p14:creationId xmlns:p14="http://schemas.microsoft.com/office/powerpoint/2010/main" val="1449617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5616" y="69269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Замурович</a:t>
            </a:r>
            <a:r>
              <a:rPr lang="ru-RU" dirty="0" smtClean="0"/>
              <a:t> Д, </a:t>
            </a:r>
            <a:r>
              <a:rPr lang="ru-RU" dirty="0" err="1" smtClean="0"/>
              <a:t>Серикбаева</a:t>
            </a:r>
            <a:r>
              <a:rPr lang="ru-RU" dirty="0" smtClean="0"/>
              <a:t> К. КАЗАХСТАН. Фотоальбом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700808"/>
            <a:ext cx="273630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Книга состоит из разделов: Земля и люди. История. Культура. Жизнь сегодня. История Казахстана в датах. Годы правления казахских ханов. Карта Казахстана. Области Республики Казахстан. Каждый раздел сопровожден фотографиями.</a:t>
            </a:r>
          </a:p>
          <a:p>
            <a:r>
              <a:rPr lang="ru-RU" dirty="0" smtClean="0"/>
              <a:t>Вкратце рассказано о том, чем живет сегодня Казахстан. Эта книга значительно расширит Ваши познания о Казахстане</a:t>
            </a:r>
            <a:endParaRPr lang="ru-RU" dirty="0"/>
          </a:p>
        </p:txBody>
      </p:sp>
      <p:pic>
        <p:nvPicPr>
          <p:cNvPr id="7" name="Объект 6" descr="C:\Users\Пользователь\Downloads\IMG_20201130_122816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3" b="40419"/>
          <a:stretch/>
        </p:blipFill>
        <p:spPr bwMode="auto">
          <a:xfrm>
            <a:off x="3851920" y="1600200"/>
            <a:ext cx="4320480" cy="45259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6573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6672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Дала </a:t>
            </a:r>
            <a:r>
              <a:rPr lang="ru-RU" dirty="0" err="1"/>
              <a:t>фольклорының</a:t>
            </a:r>
            <a:r>
              <a:rPr lang="ru-RU" dirty="0"/>
              <a:t> </a:t>
            </a:r>
            <a:r>
              <a:rPr lang="ru-RU" dirty="0" err="1" smtClean="0"/>
              <a:t>антологиясы</a:t>
            </a:r>
            <a:r>
              <a:rPr lang="ru-RU" dirty="0" smtClean="0"/>
              <a:t>.</a:t>
            </a:r>
            <a:r>
              <a:rPr lang="en-US" dirty="0" smtClean="0"/>
              <a:t> 2</a:t>
            </a:r>
            <a:r>
              <a:rPr lang="ru-RU" dirty="0" smtClean="0"/>
              <a:t> </a:t>
            </a:r>
            <a:r>
              <a:rPr lang="ru-RU" dirty="0"/>
              <a:t>том. </a:t>
            </a:r>
            <a:r>
              <a:rPr lang="kk-KZ" dirty="0" smtClean="0"/>
              <a:t>Батырлар </a:t>
            </a:r>
            <a:r>
              <a:rPr lang="ru-RU" dirty="0" smtClean="0"/>
              <a:t> </a:t>
            </a:r>
            <a:r>
              <a:rPr lang="ru-RU" dirty="0" err="1" smtClean="0"/>
              <a:t>жыры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340768"/>
            <a:ext cx="295232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Дала фольклоры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антологиясының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томына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Қырымның қырық батыры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жырлар </a:t>
            </a:r>
          </a:p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топтамасының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үлгілері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енгізілді.Бұл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эпикалық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циклде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Алтын Орда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орнында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пайда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болған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Түркі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мемлекеттері 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тарихының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XIV-XVII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ғасырлардағы ірі оқиғалары көркем баяндалған.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124744"/>
            <a:ext cx="4824536" cy="5001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697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87"/>
          <a:stretch/>
        </p:blipFill>
        <p:spPr bwMode="auto">
          <a:xfrm>
            <a:off x="3299072" y="1268760"/>
            <a:ext cx="4945335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692696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Қазақстан тәуелсіздігінің  қалыптасу тарихы. История становления независимости Казахстана.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772816"/>
            <a:ext cx="25922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В сборник вошли работы известных политических и государственных деятелей страны, ведущих ученых,посвященные основным этапам становления и развития независимого Казахстана.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13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896"/>
          <a:stretch/>
        </p:blipFill>
        <p:spPr bwMode="auto">
          <a:xfrm>
            <a:off x="3299072" y="620688"/>
            <a:ext cx="4729311" cy="518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1560" y="1196752"/>
            <a:ext cx="2520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 smtClean="0"/>
              <a:t>Біз</a:t>
            </a:r>
            <a:r>
              <a:rPr lang="ru-RU" dirty="0" smtClean="0"/>
              <a:t> </a:t>
            </a:r>
            <a:r>
              <a:rPr lang="ru-RU" dirty="0" err="1" smtClean="0"/>
              <a:t>мезгілдің</a:t>
            </a:r>
            <a:r>
              <a:rPr lang="ru-RU" dirty="0" smtClean="0"/>
              <a:t> Евразия </a:t>
            </a:r>
            <a:r>
              <a:rPr lang="ru-RU" dirty="0" err="1" smtClean="0"/>
              <a:t>даласындағы</a:t>
            </a:r>
            <a:r>
              <a:rPr lang="ru-RU" dirty="0" smtClean="0"/>
              <a:t> </a:t>
            </a:r>
            <a:r>
              <a:rPr lang="ru-RU" dirty="0" err="1" smtClean="0"/>
              <a:t>темірдей</a:t>
            </a:r>
            <a:r>
              <a:rPr lang="ru-RU" dirty="0" smtClean="0"/>
              <a:t> </a:t>
            </a:r>
            <a:r>
              <a:rPr lang="ru-RU" dirty="0" err="1" smtClean="0"/>
              <a:t>тегеуірінді</a:t>
            </a:r>
            <a:r>
              <a:rPr lang="ru-RU" dirty="0" smtClean="0"/>
              <a:t> </a:t>
            </a:r>
            <a:r>
              <a:rPr lang="ru-RU" dirty="0" err="1" smtClean="0"/>
              <a:t>аяқ</a:t>
            </a:r>
            <a:r>
              <a:rPr lang="ru-RU" dirty="0" smtClean="0"/>
              <a:t> </a:t>
            </a:r>
            <a:r>
              <a:rPr lang="ru-RU" dirty="0" err="1" smtClean="0"/>
              <a:t>алысы</a:t>
            </a:r>
            <a:r>
              <a:rPr lang="ru-RU" dirty="0" smtClean="0"/>
              <a:t> </a:t>
            </a:r>
            <a:r>
              <a:rPr lang="ru-RU" dirty="0" err="1" smtClean="0"/>
              <a:t>туралы</a:t>
            </a:r>
            <a:r>
              <a:rPr lang="ru-RU" dirty="0" smtClean="0"/>
              <a:t>, </a:t>
            </a:r>
            <a:r>
              <a:rPr lang="ru-RU" dirty="0" err="1" smtClean="0"/>
              <a:t>әртүрлі</a:t>
            </a:r>
            <a:r>
              <a:rPr lang="ru-RU" dirty="0" smtClean="0"/>
              <a:t> </a:t>
            </a:r>
            <a:r>
              <a:rPr lang="ru-RU" dirty="0" err="1" smtClean="0"/>
              <a:t>ұрпақтардың</a:t>
            </a:r>
            <a:r>
              <a:rPr lang="ru-RU" dirty="0" smtClean="0"/>
              <a:t> </a:t>
            </a:r>
            <a:r>
              <a:rPr lang="ru-RU" dirty="0" err="1" smtClean="0"/>
              <a:t>біртұтас</a:t>
            </a:r>
            <a:r>
              <a:rPr lang="ru-RU" dirty="0" smtClean="0"/>
              <a:t> </a:t>
            </a:r>
            <a:r>
              <a:rPr lang="ru-RU" dirty="0" err="1" smtClean="0"/>
              <a:t>әулеті</a:t>
            </a:r>
            <a:r>
              <a:rPr lang="ru-RU" dirty="0" smtClean="0"/>
              <a:t> </a:t>
            </a:r>
            <a:r>
              <a:rPr lang="ru-RU" dirty="0" err="1" smtClean="0"/>
              <a:t>туралы</a:t>
            </a:r>
            <a:r>
              <a:rPr lang="ru-RU" dirty="0" smtClean="0"/>
              <a:t>, сан </a:t>
            </a:r>
            <a:r>
              <a:rPr lang="ru-RU" dirty="0" err="1" smtClean="0"/>
              <a:t>ғасырлардың</a:t>
            </a:r>
            <a:r>
              <a:rPr lang="ru-RU" dirty="0" smtClean="0"/>
              <a:t> </a:t>
            </a:r>
            <a:r>
              <a:rPr lang="ru-RU" dirty="0" err="1" smtClean="0"/>
              <a:t>желкұзына</a:t>
            </a:r>
            <a:r>
              <a:rPr lang="ru-RU" dirty="0" smtClean="0"/>
              <a:t> </a:t>
            </a:r>
            <a:r>
              <a:rPr lang="ru-RU" dirty="0" err="1" smtClean="0"/>
              <a:t>қайыспаған</a:t>
            </a:r>
            <a:r>
              <a:rPr lang="ru-RU" dirty="0" smtClean="0"/>
              <a:t> </a:t>
            </a:r>
            <a:r>
              <a:rPr lang="ru-RU" dirty="0" err="1" smtClean="0"/>
              <a:t>қарағаштың</a:t>
            </a:r>
            <a:r>
              <a:rPr lang="ru-RU" dirty="0" smtClean="0"/>
              <a:t> </a:t>
            </a:r>
            <a:r>
              <a:rPr lang="ru-RU" dirty="0" err="1" smtClean="0"/>
              <a:t>өзегіне</a:t>
            </a:r>
            <a:r>
              <a:rPr lang="ru-RU" dirty="0" smtClean="0"/>
              <a:t> </a:t>
            </a:r>
            <a:r>
              <a:rPr lang="ru-RU" dirty="0" err="1" smtClean="0"/>
              <a:t>шеңберленіп</a:t>
            </a:r>
            <a:r>
              <a:rPr lang="ru-RU" dirty="0" smtClean="0"/>
              <a:t> </a:t>
            </a:r>
            <a:r>
              <a:rPr lang="ru-RU" dirty="0" err="1" smtClean="0"/>
              <a:t>оралған</a:t>
            </a:r>
            <a:r>
              <a:rPr lang="ru-RU" dirty="0" smtClean="0"/>
              <a:t> </a:t>
            </a:r>
            <a:r>
              <a:rPr lang="ru-RU" dirty="0" err="1" smtClean="0"/>
              <a:t>сақинадай</a:t>
            </a:r>
            <a:r>
              <a:rPr lang="ru-RU" dirty="0" smtClean="0"/>
              <a:t> осы </a:t>
            </a:r>
            <a:r>
              <a:rPr lang="ru-RU" dirty="0" err="1" smtClean="0"/>
              <a:t>аумақта</a:t>
            </a:r>
            <a:r>
              <a:rPr lang="ru-RU" dirty="0" smtClean="0"/>
              <a:t> </a:t>
            </a:r>
            <a:r>
              <a:rPr lang="ru-RU" dirty="0" err="1" smtClean="0"/>
              <a:t>жинақтала</a:t>
            </a:r>
            <a:r>
              <a:rPr lang="ru-RU" dirty="0" smtClean="0"/>
              <a:t> </a:t>
            </a:r>
            <a:r>
              <a:rPr lang="ru-RU" dirty="0" err="1" smtClean="0"/>
              <a:t>берген</a:t>
            </a:r>
            <a:r>
              <a:rPr lang="ru-RU" dirty="0" smtClean="0"/>
              <a:t> </a:t>
            </a:r>
            <a:r>
              <a:rPr lang="ru-RU" dirty="0" err="1" smtClean="0"/>
              <a:t>әртүрлі</a:t>
            </a:r>
            <a:r>
              <a:rPr lang="ru-RU" dirty="0" smtClean="0"/>
              <a:t> </a:t>
            </a:r>
            <a:r>
              <a:rPr lang="ru-RU" dirty="0" err="1" smtClean="0"/>
              <a:t>рухани</a:t>
            </a:r>
            <a:r>
              <a:rPr lang="ru-RU" dirty="0" smtClean="0"/>
              <a:t> </a:t>
            </a:r>
            <a:r>
              <a:rPr lang="ru-RU" dirty="0" err="1" smtClean="0"/>
              <a:t>бастаулар</a:t>
            </a:r>
            <a:r>
              <a:rPr lang="ru-RU" dirty="0" smtClean="0"/>
              <a:t> </a:t>
            </a:r>
            <a:r>
              <a:rPr lang="ru-RU" dirty="0" err="1" smtClean="0"/>
              <a:t>туралы</a:t>
            </a:r>
            <a:r>
              <a:rPr lang="ru-RU" dirty="0" smtClean="0"/>
              <a:t> </a:t>
            </a:r>
            <a:r>
              <a:rPr lang="ru-RU" dirty="0" err="1" smtClean="0"/>
              <a:t>әңгімелеіміз</a:t>
            </a:r>
            <a:r>
              <a:rPr lang="ru-RU" dirty="0" smtClean="0"/>
              <a:t>. </a:t>
            </a:r>
            <a:r>
              <a:rPr lang="ru-RU" dirty="0" err="1" smtClean="0"/>
              <a:t>Н.Назарбаев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67544" y="26064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dirty="0" smtClean="0"/>
              <a:t>Назарбаев Н. Тарих толқынында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288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Нурсултан Назарбаев. В потоке истории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«Вне осознанного отношения к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истории невозможно даже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осмыслить эту дилемму.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Это послужило побудительным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толчком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обращения к некоторым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фундаментальным урокам прошлого.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Простые и вечные вопросы-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кто мы и откуда ,куда ведет нас порой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мистически туманный, а порой 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ослепительно очевидный дрейф истории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Н.Назарбаев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Пользователь\AppData\Local\Microsoft\Windows\INetCache\Content.Word\IMG_20201130_12291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" t="18665" r="-962" b="33183"/>
          <a:stretch/>
        </p:blipFill>
        <p:spPr bwMode="auto">
          <a:xfrm>
            <a:off x="4716016" y="1628799"/>
            <a:ext cx="3816424" cy="4343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16768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pPr algn="l"/>
            <a:r>
              <a:rPr lang="ru-RU" sz="1800" dirty="0" smtClean="0"/>
              <a:t>Дала </a:t>
            </a:r>
            <a:r>
              <a:rPr lang="ru-RU" sz="1800" dirty="0" err="1" smtClean="0"/>
              <a:t>фольклорының</a:t>
            </a:r>
            <a:r>
              <a:rPr lang="ru-RU" sz="1800" dirty="0" smtClean="0"/>
              <a:t> антологиясы.3 том. </a:t>
            </a:r>
            <a:r>
              <a:rPr lang="ru-RU" sz="1800" dirty="0" err="1" smtClean="0"/>
              <a:t>Тарихи</a:t>
            </a:r>
            <a:r>
              <a:rPr lang="ru-RU" sz="1800" dirty="0" smtClean="0"/>
              <a:t> </a:t>
            </a:r>
            <a:r>
              <a:rPr lang="ru-RU" sz="1800" dirty="0" err="1" smtClean="0"/>
              <a:t>жырлар</a:t>
            </a:r>
            <a:endParaRPr lang="ru-RU" sz="1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85606"/>
          </a:xfrm>
        </p:spPr>
        <p:txBody>
          <a:bodyPr/>
          <a:lstStyle/>
          <a:p>
            <a:pPr marL="0" indent="0"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Дала фольклоры антологиясының</a:t>
            </a:r>
          </a:p>
          <a:p>
            <a:pPr marL="0" indent="0"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3 томы тарихи жырларға арналған.</a:t>
            </a:r>
          </a:p>
          <a:p>
            <a:pPr marL="0" indent="0">
              <a:buNone/>
            </a:pP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Томға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«Еңсегей бойлы </a:t>
            </a: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ер Есім»</a:t>
            </a:r>
            <a:endParaRPr lang="kk-KZ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«Абылай хан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»,</a:t>
            </a:r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«Хан Кене», </a:t>
            </a:r>
          </a:p>
          <a:p>
            <a:pPr marL="0" indent="0"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«Сәтбек </a:t>
            </a: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батыр»,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Ер Жәнібек»</a:t>
            </a:r>
            <a:endParaRPr lang="kk-KZ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 «Бөгембай батыр»</a:t>
            </a: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1800" dirty="0" smtClean="0">
                <a:latin typeface="Times New Roman" pitchFamily="18" charset="0"/>
                <a:cs typeface="Times New Roman" pitchFamily="18" charset="0"/>
              </a:rPr>
              <a:t>«Қабанбай </a:t>
            </a:r>
            <a:r>
              <a:rPr lang="kk-KZ" sz="1800" dirty="0">
                <a:latin typeface="Times New Roman" pitchFamily="18" charset="0"/>
                <a:cs typeface="Times New Roman" pitchFamily="18" charset="0"/>
              </a:rPr>
              <a:t>батыр»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Өтеген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батыр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Олжабай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батыр»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Райымбек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батыр» 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Өтеген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батыр»</a:t>
            </a:r>
          </a:p>
          <a:p>
            <a:pPr marL="0" indent="0">
              <a:buNone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Өтеген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батыр»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Барақ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батыр»</a:t>
            </a:r>
          </a:p>
          <a:p>
            <a:pPr marL="0" indent="0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Ағыбай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батыр»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Жанқожа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батыр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0" indent="0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сияқты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тарихи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эпостың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таңдаулы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>
              <a:buNone/>
            </a:pP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үлгілері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топтастырылды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250000"/>
              </a:lnSpc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250000"/>
              </a:lnSpc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Пользователь\AppData\Local\Microsoft\Windows\INetCache\Content.Word\IMG_20201130_122934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" t="8837" r="30" b="30929"/>
          <a:stretch/>
        </p:blipFill>
        <p:spPr bwMode="auto">
          <a:xfrm>
            <a:off x="4283968" y="1124744"/>
            <a:ext cx="4464496" cy="548560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64926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423</Words>
  <Application>Microsoft Office PowerPoint</Application>
  <PresentationFormat>Экран (4:3)</PresentationFormat>
  <Paragraphs>52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Виртуальная книжная выставка  «Тәуелсіздік – елімнің ерлік жолы» «Независимость-героический путь моей страны»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Нурсултан Назарбаев. В потоке истории</vt:lpstr>
      <vt:lpstr>Дала фольклорының антологиясы.3 том. Тарихи жырлар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Виртуальная книжная выставка  "Дәуірдің дара тұлғасы»  "Неординарная личность эпохи"</dc:title>
  <dc:creator>Пользователь</dc:creator>
  <cp:lastModifiedBy>Пользователь</cp:lastModifiedBy>
  <cp:revision>26</cp:revision>
  <dcterms:created xsi:type="dcterms:W3CDTF">2020-11-16T07:50:11Z</dcterms:created>
  <dcterms:modified xsi:type="dcterms:W3CDTF">2020-11-30T10:12:11Z</dcterms:modified>
</cp:coreProperties>
</file>