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E49D-5657-40A6-B7FC-B33FFC055937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390C-0747-444C-A51A-466679A4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386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E49D-5657-40A6-B7FC-B33FFC055937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390C-0747-444C-A51A-466679A4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34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E49D-5657-40A6-B7FC-B33FFC055937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390C-0747-444C-A51A-466679A4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229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E49D-5657-40A6-B7FC-B33FFC055937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390C-0747-444C-A51A-466679A4501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6474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E49D-5657-40A6-B7FC-B33FFC055937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390C-0747-444C-A51A-466679A4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731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E49D-5657-40A6-B7FC-B33FFC055937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390C-0747-444C-A51A-466679A4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320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E49D-5657-40A6-B7FC-B33FFC055937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390C-0747-444C-A51A-466679A4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736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E49D-5657-40A6-B7FC-B33FFC055937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390C-0747-444C-A51A-466679A4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9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E49D-5657-40A6-B7FC-B33FFC055937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390C-0747-444C-A51A-466679A4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52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E49D-5657-40A6-B7FC-B33FFC055937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390C-0747-444C-A51A-466679A4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74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E49D-5657-40A6-B7FC-B33FFC055937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390C-0747-444C-A51A-466679A4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59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E49D-5657-40A6-B7FC-B33FFC055937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390C-0747-444C-A51A-466679A4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45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E49D-5657-40A6-B7FC-B33FFC055937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390C-0747-444C-A51A-466679A4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7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E49D-5657-40A6-B7FC-B33FFC055937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390C-0747-444C-A51A-466679A4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58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E49D-5657-40A6-B7FC-B33FFC055937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390C-0747-444C-A51A-466679A4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60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E49D-5657-40A6-B7FC-B33FFC055937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390C-0747-444C-A51A-466679A4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24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E49D-5657-40A6-B7FC-B33FFC055937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390C-0747-444C-A51A-466679A4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43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252E49D-5657-40A6-B7FC-B33FFC055937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2390C-0747-444C-A51A-466679A4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482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49382"/>
            <a:ext cx="8825658" cy="2618509"/>
          </a:xfrm>
        </p:spPr>
        <p:txBody>
          <a:bodyPr/>
          <a:lstStyle/>
          <a:p>
            <a:r>
              <a:rPr lang="kk-KZ" dirty="0" smtClean="0"/>
              <a:t>Латын әліпбиінің нұсқалары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10" y="2424545"/>
            <a:ext cx="5915890" cy="443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589925" cy="1725838"/>
          </a:xfrm>
        </p:spPr>
        <p:txBody>
          <a:bodyPr/>
          <a:lstStyle/>
          <a:p>
            <a:r>
              <a:rPr lang="kk-KZ" dirty="0" smtClean="0"/>
              <a:t>Алтай М.,Бөлеген Г., Төрехан Б. </a:t>
            </a:r>
            <a:br>
              <a:rPr lang="kk-KZ" dirty="0" smtClean="0"/>
            </a:br>
            <a:r>
              <a:rPr lang="kk-KZ" dirty="0" smtClean="0"/>
              <a:t>Ұсынған әліпби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72" y="2178556"/>
            <a:ext cx="7592291" cy="4000572"/>
          </a:xfrm>
        </p:spPr>
      </p:pic>
    </p:spTree>
    <p:extLst>
      <p:ext uri="{BB962C8B-B14F-4D97-AF65-F5344CB8AC3E}">
        <p14:creationId xmlns:p14="http://schemas.microsoft.com/office/powerpoint/2010/main" val="14208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Темірғали Ж.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46910"/>
            <a:ext cx="8756073" cy="5223164"/>
          </a:xfrm>
        </p:spPr>
      </p:pic>
    </p:spTree>
    <p:extLst>
      <p:ext uri="{BB962C8B-B14F-4D97-AF65-F5344CB8AC3E}">
        <p14:creationId xmlns:p14="http://schemas.microsoft.com/office/powerpoint/2010/main" val="148732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06354"/>
            <a:ext cx="9661671" cy="5754118"/>
          </a:xfrm>
        </p:spPr>
      </p:pic>
    </p:spTree>
    <p:extLst>
      <p:ext uri="{BB962C8B-B14F-4D97-AF65-F5344CB8AC3E}">
        <p14:creationId xmlns:p14="http://schemas.microsoft.com/office/powerpoint/2010/main" val="358215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452718"/>
            <a:ext cx="10196946" cy="6266738"/>
          </a:xfrm>
        </p:spPr>
      </p:pic>
    </p:spTree>
    <p:extLst>
      <p:ext uri="{BB962C8B-B14F-4D97-AF65-F5344CB8AC3E}">
        <p14:creationId xmlns:p14="http://schemas.microsoft.com/office/powerpoint/2010/main" val="371058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Назарларыңызға рахмет!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09" y="1853248"/>
            <a:ext cx="7550726" cy="4613563"/>
          </a:xfrm>
        </p:spPr>
      </p:pic>
    </p:spTree>
    <p:extLst>
      <p:ext uri="{BB962C8B-B14F-4D97-AF65-F5344CB8AC3E}">
        <p14:creationId xmlns:p14="http://schemas.microsoft.com/office/powerpoint/2010/main" val="208961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</TotalTime>
  <Words>18</Words>
  <Application>Microsoft Office PowerPoint</Application>
  <PresentationFormat>Широкоэкранный</PresentationFormat>
  <Paragraphs>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Ион</vt:lpstr>
      <vt:lpstr>Латын әліпбиінің нұсқалары</vt:lpstr>
      <vt:lpstr>Алтай М.,Бөлеген Г., Төрехан Б.  Ұсынған әліпби</vt:lpstr>
      <vt:lpstr>Темірғали Ж.</vt:lpstr>
      <vt:lpstr>Презентация PowerPoint</vt:lpstr>
      <vt:lpstr>Презентация PowerPoint</vt:lpstr>
      <vt:lpstr>Назарларыңызға рахмет!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Латын әліпбиінің нұсқалары</dc:title>
  <dc:creator>iqcom.kz</dc:creator>
  <cp:lastModifiedBy>iqcom.kz</cp:lastModifiedBy>
  <cp:revision>1</cp:revision>
  <dcterms:created xsi:type="dcterms:W3CDTF">2017-10-26T04:21:03Z</dcterms:created>
  <dcterms:modified xsi:type="dcterms:W3CDTF">2017-10-26T04:41:58Z</dcterms:modified>
</cp:coreProperties>
</file>